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99" r:id="rId2"/>
    <p:sldId id="300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297" r:id="rId32"/>
    <p:sldId id="329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260" r:id="rId41"/>
    <p:sldId id="261" r:id="rId4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03"/>
    <p:restoredTop sz="84775"/>
  </p:normalViewPr>
  <p:slideViewPr>
    <p:cSldViewPr snapToGrid="0" snapToObjects="1">
      <p:cViewPr varScale="1">
        <p:scale>
          <a:sx n="61" d="100"/>
          <a:sy n="61" d="100"/>
        </p:scale>
        <p:origin x="10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tiff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tif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4F05C7-FB81-AA44-B3F0-A396E14148CB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EC96D-CD2C-A74C-932A-E071BF4743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5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注意：控制台窗口界面是功能要求的！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0992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878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1702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这个是分析文本中单词的情况。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7174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OS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下的学习功能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3721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3198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2234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744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以考代学，就是抽取应该用来学习的新单词来作为测验用单词，生成题目。</a:t>
            </a:r>
          </a:p>
          <a:p>
            <a:r>
              <a:rPr kumimoji="1" lang="zh-CN" altLang="en-US" dirty="0" smtClean="0"/>
              <a:t>这是要求用户直接输入单词。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60717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这个是让用户选择释义。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1744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这个是让用户选择单词。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954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这里，我没有很理解“算法与实现分离”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38996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这个是让用户判断正误。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1904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以考代学结束后，会给用户一个报表。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3246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测验，和以考代学，用的是完全相同的用户界面，只不过抽取的单词不一样。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69204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同样，测验完毕也会给出报表。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54092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2367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9555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这个库，主要实现了一些控制台元件输出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22011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542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86289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我对</a:t>
            </a:r>
            <a:r>
              <a:rPr kumimoji="1" lang="en-US" altLang="zh-CN" dirty="0" smtClean="0"/>
              <a:t>MVC</a:t>
            </a:r>
            <a:r>
              <a:rPr kumimoji="1" lang="zh-CN" altLang="en-US" dirty="0" smtClean="0"/>
              <a:t>理解还不是很深刻，这里只是尝试一下。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4020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Google</a:t>
            </a:r>
            <a:r>
              <a:rPr kumimoji="1" lang="zh-CN" altLang="en-US" dirty="0" smtClean="0"/>
              <a:t>之后，也没有得到比较好的答案</a:t>
            </a:r>
            <a:r>
              <a:rPr kumimoji="1" lang="zh-CN" altLang="en-US" dirty="0" smtClean="0">
                <a:sym typeface="Wingdings"/>
              </a:rPr>
              <a:t></a:t>
            </a:r>
            <a:endParaRPr kumimoji="1"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0EC96D-CD2C-A74C-932A-E071BF47434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6066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这是我们感觉很重要的一些需求中没有提到的功能。</a:t>
            </a:r>
          </a:p>
          <a:p>
            <a:r>
              <a:rPr kumimoji="1" lang="zh-CN" altLang="en-US" dirty="0" smtClean="0"/>
              <a:t>欢迎页面，是在读取单词数据库的时候显示的，因为读取单词数据库比较慢。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58324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前面三个平台都是</a:t>
            </a:r>
            <a:r>
              <a:rPr kumimoji="1" lang="en-US" altLang="zh-CN" dirty="0" smtClean="0"/>
              <a:t>x86</a:t>
            </a:r>
            <a:r>
              <a:rPr kumimoji="1" lang="zh-CN" altLang="en-US" dirty="0" smtClean="0"/>
              <a:t>的，我们来试一下</a:t>
            </a:r>
            <a:r>
              <a:rPr kumimoji="1" lang="en-US" altLang="zh-CN" dirty="0" smtClean="0"/>
              <a:t>arm</a:t>
            </a:r>
            <a:r>
              <a:rPr kumimoji="1" lang="zh-CN" altLang="en-US" dirty="0" smtClean="0"/>
              <a:t>上的情况，于是我登录到我的树莓派。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9593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编译命令都一样的，不过树莓派没有我的笔记本电脑的性能好，所以编译耗时更多。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48313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编译命令都一样的，不过树莓派没有我的笔记本电脑的性能好，所以编译耗时更多。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072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可以使用。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81468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这是我们感觉很重要的一些需求中没有提到的功能。</a:t>
            </a:r>
          </a:p>
          <a:p>
            <a:r>
              <a:rPr kumimoji="1" lang="zh-CN" altLang="en-US" dirty="0" smtClean="0"/>
              <a:t>欢迎页面，是在读取单词数据库的时候显示的，因为读取单词数据库比较慢。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403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这个项目说大不大，说小不小，自然，也是需要源代码管理的。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由于要求纯文本文件作为单词库，需要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手写文本处理程序</a:t>
            </a:r>
            <a:r>
              <a:rPr kumimoji="1" lang="zh-CN" altLang="en-US" dirty="0" smtClean="0"/>
              <a:t>，增加了难度。</a:t>
            </a:r>
          </a:p>
          <a:p>
            <a:r>
              <a:rPr kumimoji="1" lang="zh-CN" altLang="en-US" dirty="0" smtClean="0"/>
              <a:t>由于</a:t>
            </a:r>
            <a:r>
              <a:rPr kumimoji="1" lang="en-US" altLang="zh-CN" dirty="0" smtClean="0"/>
              <a:t>Windows</a:t>
            </a:r>
            <a:r>
              <a:rPr kumimoji="1" lang="zh-CN" altLang="en-US" dirty="0" smtClean="0"/>
              <a:t>的命令行和类</a:t>
            </a:r>
            <a:r>
              <a:rPr kumimoji="1" lang="en-US" altLang="zh-CN" dirty="0" smtClean="0"/>
              <a:t>Unix</a:t>
            </a:r>
            <a:r>
              <a:rPr kumimoji="1" lang="zh-CN" altLang="en-US" dirty="0" smtClean="0"/>
              <a:t>系统大部分命令不一样，所以在编写</a:t>
            </a:r>
            <a:r>
              <a:rPr kumimoji="1" lang="en-US" altLang="zh-CN" dirty="0" err="1" smtClean="0"/>
              <a:t>makefile</a:t>
            </a:r>
            <a:r>
              <a:rPr kumimoji="1" lang="zh-CN" altLang="en-US" dirty="0" smtClean="0"/>
              <a:t>脚本的时候需要注意。比如</a:t>
            </a:r>
            <a:r>
              <a:rPr kumimoji="1" lang="en-US" altLang="zh-CN" dirty="0" smtClean="0"/>
              <a:t>Windows</a:t>
            </a:r>
            <a:r>
              <a:rPr kumimoji="1" lang="zh-CN" altLang="en-US" dirty="0" smtClean="0"/>
              <a:t>下的</a:t>
            </a:r>
            <a:r>
              <a:rPr kumimoji="1" lang="en-US" altLang="zh-CN" dirty="0" err="1" smtClean="0"/>
              <a:t>dir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Linux</a:t>
            </a:r>
            <a:r>
              <a:rPr kumimoji="1" lang="zh-CN" altLang="en-US" dirty="0" smtClean="0"/>
              <a:t>下的</a:t>
            </a:r>
            <a:r>
              <a:rPr kumimoji="1" lang="en-US" altLang="zh-CN" dirty="0" smtClean="0"/>
              <a:t>ls</a:t>
            </a:r>
            <a:r>
              <a:rPr kumimoji="1" lang="zh-CN" altLang="en-US" dirty="0" smtClean="0"/>
              <a:t>；</a:t>
            </a:r>
            <a:r>
              <a:rPr kumimoji="1" lang="en-US" altLang="zh-CN" dirty="0" smtClean="0"/>
              <a:t>Windows</a:t>
            </a:r>
            <a:r>
              <a:rPr kumimoji="1" lang="zh-CN" altLang="en-US" dirty="0" smtClean="0"/>
              <a:t>下的</a:t>
            </a:r>
            <a:r>
              <a:rPr kumimoji="1" lang="en-US" altLang="zh-CN" dirty="0" smtClean="0"/>
              <a:t>del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Linux</a:t>
            </a:r>
            <a:r>
              <a:rPr kumimoji="1" lang="zh-CN" altLang="en-US" dirty="0" smtClean="0"/>
              <a:t>下的</a:t>
            </a:r>
            <a:r>
              <a:rPr kumimoji="1" lang="en-US" altLang="zh-CN" dirty="0" err="1" smtClean="0"/>
              <a:t>rm</a:t>
            </a:r>
            <a:r>
              <a:rPr kumimoji="1" lang="zh-CN" altLang="en-US" dirty="0" smtClean="0"/>
              <a:t>。另外，由于平台不同，有的平台相关的代码，需要使用预编译指令选择编译哪一段。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94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源代码是可以跨平台的，我们已经编译出了三个平台的可执行文件。</a:t>
            </a:r>
          </a:p>
          <a:p>
            <a:r>
              <a:rPr kumimoji="1" lang="zh-CN" altLang="en-US" dirty="0" smtClean="0"/>
              <a:t>下面，边说明跨平台是好的，边演示一下功能。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4360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82127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这是单词显示界面。显示了单词的属性：常见，易忘，生词。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1135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Linux</a:t>
            </a:r>
            <a:r>
              <a:rPr kumimoji="1" lang="zh-CN" altLang="en-US" dirty="0" smtClean="0"/>
              <a:t>下编译输出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4166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Linux</a:t>
            </a:r>
            <a:r>
              <a:rPr kumimoji="1" lang="zh-CN" altLang="en-US" dirty="0" smtClean="0"/>
              <a:t>下的</a:t>
            </a:r>
            <a:endParaRPr kumimoji="1"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0EC96D-CD2C-A74C-932A-E071BF47434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9005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202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6577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1913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4607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998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8592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4810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21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0851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95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8564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06FDE-0B79-7747-ABD0-934F570965F8}" type="datetimeFigureOut">
              <a:rPr kumimoji="1" lang="zh-CN" altLang="en-US" smtClean="0"/>
              <a:t>2016/5/24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B55DF-7513-6549-8810-A2FBC44A33C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358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0" y="974362"/>
            <a:ext cx="9143999" cy="2068642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面向对象程序设计大作业</a:t>
            </a:r>
            <a:r>
              <a:rPr lang="en-US" altLang="zh-CN" sz="3000" b="1" dirty="0"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/>
            </a:r>
            <a:br>
              <a:rPr lang="en-US" altLang="zh-CN" sz="3000" b="1" dirty="0"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</a:br>
            <a:r>
              <a:rPr lang="zh-CN" altLang="en-US" sz="3000" b="1" dirty="0"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/>
            </a:r>
            <a:br>
              <a:rPr lang="zh-CN" altLang="en-US" sz="3000" b="1" dirty="0"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</a:br>
            <a:r>
              <a:rPr lang="zh-CN" altLang="en-US" b="1" dirty="0" smtClean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多功能</a:t>
            </a:r>
            <a:r>
              <a:rPr lang="zh-CN" altLang="en-US" b="1" dirty="0" smtClean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词典</a:t>
            </a:r>
            <a:r>
              <a:rPr lang="en-US" altLang="zh-CN" b="1" dirty="0" err="1" smtClean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WDict</a:t>
            </a:r>
            <a:endParaRPr kumimoji="1" lang="zh-CN" altLang="en-US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1143000" y="3796909"/>
            <a:ext cx="6858000" cy="2289097"/>
          </a:xfrm>
        </p:spPr>
        <p:txBody>
          <a:bodyPr>
            <a:no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“没有组名”组</a:t>
            </a:r>
          </a:p>
          <a:p>
            <a:r>
              <a:rPr kumimoji="1" lang="en-US" altLang="zh-CN" sz="28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t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wd2</a:t>
            </a:r>
          </a:p>
          <a:p>
            <a:r>
              <a:rPr kumimoji="1" lang="en-US" altLang="zh-CN" sz="28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【</a:t>
            </a:r>
            <a:r>
              <a:rPr kumimoji="1" lang="en-US" altLang="zh-CN" sz="2800" dirty="0" err="1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benpigchu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】</a:t>
            </a:r>
            <a:endParaRPr kumimoji="1" lang="zh-CN" altLang="en-US" sz="2800" dirty="0" smtClean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  <a:p>
            <a:r>
              <a:rPr kumimoji="1" lang="en-US" altLang="zh-CN" sz="28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6A018</a:t>
            </a:r>
            <a:endParaRPr kumimoji="1" lang="zh-CN" altLang="en-US" sz="28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093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Linux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6" t="3534" r="10048" b="21020"/>
          <a:stretch/>
        </p:blipFill>
        <p:spPr>
          <a:xfrm>
            <a:off x="-1" y="1690689"/>
            <a:ext cx="9144001" cy="523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3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Linux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" t="3014" r="25403" b="38726"/>
          <a:stretch/>
        </p:blipFill>
        <p:spPr>
          <a:xfrm>
            <a:off x="1" y="1690689"/>
            <a:ext cx="9143999" cy="5220707"/>
          </a:xfrm>
        </p:spPr>
      </p:pic>
    </p:spTree>
    <p:extLst>
      <p:ext uri="{BB962C8B-B14F-4D97-AF65-F5344CB8AC3E}">
        <p14:creationId xmlns:p14="http://schemas.microsoft.com/office/powerpoint/2010/main" val="105167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5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Linux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7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" t="2551" r="3036" b="4847"/>
          <a:stretch/>
        </p:blipFill>
        <p:spPr>
          <a:xfrm>
            <a:off x="0" y="285750"/>
            <a:ext cx="9144000" cy="6286500"/>
          </a:xfrm>
        </p:spPr>
      </p:pic>
    </p:spTree>
    <p:extLst>
      <p:ext uri="{BB962C8B-B14F-4D97-AF65-F5344CB8AC3E}">
        <p14:creationId xmlns:p14="http://schemas.microsoft.com/office/powerpoint/2010/main" val="674581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5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Linux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 useBgFill="1">
        <p:nvSpPr>
          <p:cNvPr id="3" name="矩形 2"/>
          <p:cNvSpPr/>
          <p:nvPr/>
        </p:nvSpPr>
        <p:spPr>
          <a:xfrm>
            <a:off x="204952" y="365126"/>
            <a:ext cx="8607972" cy="13255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" t="919" r="467" b="689"/>
          <a:stretch/>
        </p:blipFill>
        <p:spPr>
          <a:xfrm>
            <a:off x="1166906" y="15840"/>
            <a:ext cx="6810188" cy="6842160"/>
          </a:xfrm>
        </p:spPr>
      </p:pic>
    </p:spTree>
    <p:extLst>
      <p:ext uri="{BB962C8B-B14F-4D97-AF65-F5344CB8AC3E}">
        <p14:creationId xmlns:p14="http://schemas.microsoft.com/office/powerpoint/2010/main" val="2194481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7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6" t="5294" r="18551" b="40172"/>
          <a:stretch/>
        </p:blipFill>
        <p:spPr>
          <a:xfrm>
            <a:off x="0" y="1690689"/>
            <a:ext cx="9549591" cy="5167311"/>
          </a:xfrm>
        </p:spPr>
      </p:pic>
    </p:spTree>
    <p:extLst>
      <p:ext uri="{BB962C8B-B14F-4D97-AF65-F5344CB8AC3E}">
        <p14:creationId xmlns:p14="http://schemas.microsoft.com/office/powerpoint/2010/main" val="1654873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5379" r="12671" b="38586"/>
          <a:stretch/>
        </p:blipFill>
        <p:spPr>
          <a:xfrm>
            <a:off x="0" y="1690689"/>
            <a:ext cx="10011808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059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5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7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5075" r="6968" b="14349"/>
          <a:stretch/>
        </p:blipFill>
        <p:spPr>
          <a:xfrm>
            <a:off x="-6223" y="268014"/>
            <a:ext cx="9150223" cy="6321972"/>
          </a:xfrm>
        </p:spPr>
      </p:pic>
    </p:spTree>
    <p:extLst>
      <p:ext uri="{BB962C8B-B14F-4D97-AF65-F5344CB8AC3E}">
        <p14:creationId xmlns:p14="http://schemas.microsoft.com/office/powerpoint/2010/main" val="3364782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8" t="5682" r="27460" b="39276"/>
          <a:stretch/>
        </p:blipFill>
        <p:spPr>
          <a:xfrm>
            <a:off x="0" y="1690689"/>
            <a:ext cx="9144000" cy="5708033"/>
          </a:xfrm>
        </p:spPr>
      </p:pic>
    </p:spTree>
    <p:extLst>
      <p:ext uri="{BB962C8B-B14F-4D97-AF65-F5344CB8AC3E}">
        <p14:creationId xmlns:p14="http://schemas.microsoft.com/office/powerpoint/2010/main" val="799719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5" t="5076" r="20479" b="37681"/>
          <a:stretch/>
        </p:blipFill>
        <p:spPr>
          <a:xfrm>
            <a:off x="-21529" y="1690689"/>
            <a:ext cx="9165529" cy="535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59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8" t="5378" r="26710" b="33152"/>
          <a:stretch/>
        </p:blipFill>
        <p:spPr>
          <a:xfrm>
            <a:off x="0" y="1690689"/>
            <a:ext cx="9324754" cy="6448096"/>
          </a:xfrm>
        </p:spPr>
      </p:pic>
    </p:spTree>
    <p:extLst>
      <p:ext uri="{BB962C8B-B14F-4D97-AF65-F5344CB8AC3E}">
        <p14:creationId xmlns:p14="http://schemas.microsoft.com/office/powerpoint/2010/main" val="1364350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需求分析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——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功能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</a:t>
            </a:r>
            <a:r>
              <a:rPr lang="zh-CN" altLang="en-US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控制台窗口界面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根据用户实际英语能力的变化动态设定单词级别（如罕见词、生词、熟词、易忘常见词等等）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对指定的文本文件进行生词统计并给出生词解释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进行在线单词测试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允许用户为单词添加例句，以后显示单词含义时一并显示用户添加的例句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√ 以交互方式来查询用户输入单词的解释，记录查询</a:t>
            </a:r>
            <a:r>
              <a:rPr lang="zh-CN" altLang="en-US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历史</a:t>
            </a:r>
            <a:endParaRPr lang="zh-CN" altLang="en-US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734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4773" r="28923" b="31350"/>
          <a:stretch/>
        </p:blipFill>
        <p:spPr>
          <a:xfrm>
            <a:off x="-38566" y="1690689"/>
            <a:ext cx="9182566" cy="678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216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7" t="5378" r="25509" b="30680"/>
          <a:stretch/>
        </p:blipFill>
        <p:spPr>
          <a:xfrm>
            <a:off x="0" y="1690689"/>
            <a:ext cx="9136648" cy="6432288"/>
          </a:xfrm>
        </p:spPr>
      </p:pic>
    </p:spTree>
    <p:extLst>
      <p:ext uri="{BB962C8B-B14F-4D97-AF65-F5344CB8AC3E}">
        <p14:creationId xmlns:p14="http://schemas.microsoft.com/office/powerpoint/2010/main" val="1281065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5075" r="7414" b="19058"/>
          <a:stretch/>
        </p:blipFill>
        <p:spPr>
          <a:xfrm>
            <a:off x="0" y="1690689"/>
            <a:ext cx="9137475" cy="5990897"/>
          </a:xfrm>
        </p:spPr>
      </p:pic>
    </p:spTree>
    <p:extLst>
      <p:ext uri="{BB962C8B-B14F-4D97-AF65-F5344CB8AC3E}">
        <p14:creationId xmlns:p14="http://schemas.microsoft.com/office/powerpoint/2010/main" val="4229865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7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6" t="4773" r="7414" b="27620"/>
          <a:stretch/>
        </p:blipFill>
        <p:spPr>
          <a:xfrm>
            <a:off x="0" y="1690689"/>
            <a:ext cx="9144000" cy="5356497"/>
          </a:xfrm>
        </p:spPr>
      </p:pic>
    </p:spTree>
    <p:extLst>
      <p:ext uri="{BB962C8B-B14F-4D97-AF65-F5344CB8AC3E}">
        <p14:creationId xmlns:p14="http://schemas.microsoft.com/office/powerpoint/2010/main" val="260022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OS 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" t="5075" r="7191" b="19912"/>
          <a:stretch/>
        </p:blipFill>
        <p:spPr>
          <a:xfrm>
            <a:off x="0" y="1690689"/>
            <a:ext cx="9144000" cy="591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96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文本数据库</a:t>
            </a:r>
            <a:r>
              <a:rPr kumimoji="1" lang="en-US" altLang="zh-CN" b="1" dirty="0" err="1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libtextdb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——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格式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类似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CSV</a:t>
            </a:r>
          </a:p>
          <a:p>
            <a:pPr>
              <a:lnSpc>
                <a:spcPct val="120000"/>
              </a:lnSpc>
            </a:pP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keya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, value1, value2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“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keyb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”, “value1”, “value, 2”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支持转义：”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xxxx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\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nyyy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等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最开始的一项叫做第一项，是唯一的键。</a:t>
            </a:r>
          </a:p>
        </p:txBody>
      </p:sp>
    </p:spTree>
    <p:extLst>
      <p:ext uri="{BB962C8B-B14F-4D97-AF65-F5344CB8AC3E}">
        <p14:creationId xmlns:p14="http://schemas.microsoft.com/office/powerpoint/2010/main" val="2661097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文本数据库</a:t>
            </a:r>
            <a:r>
              <a:rPr kumimoji="1" lang="en-US" altLang="zh-CN" b="1" dirty="0" err="1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libtextdb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——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实现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读取与解析：实现了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Lexer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，输入一串字符串（这里为文本数据库中全部内容），输出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token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流。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序列化与保存：只需要将字符串进行转义，拼接后直接写入文件中即可。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使用接口：</a:t>
            </a:r>
          </a:p>
          <a:p>
            <a:pPr>
              <a:lnSpc>
                <a:spcPct val="120000"/>
              </a:lnSpc>
            </a:pP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std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::map&lt;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std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::string, 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std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::vector&lt;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std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::string&gt; &gt;</a:t>
            </a:r>
          </a:p>
        </p:txBody>
      </p:sp>
    </p:spTree>
    <p:extLst>
      <p:ext uri="{BB962C8B-B14F-4D97-AF65-F5344CB8AC3E}">
        <p14:creationId xmlns:p14="http://schemas.microsoft.com/office/powerpoint/2010/main" val="3948379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用户界面库</a:t>
            </a:r>
            <a:r>
              <a:rPr kumimoji="1" lang="en-US" altLang="zh-CN" b="1" dirty="0" err="1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libui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控制台用户界面相比于图形用户界面更加新颖，系统资源占用更少，没有累赘操作，通用性更好，更吸引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Geek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们的眼球，所以，本项目采用控制台用户界面。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主要实现了一些控制台元件。</a:t>
            </a:r>
          </a:p>
        </p:txBody>
      </p:sp>
    </p:spTree>
    <p:extLst>
      <p:ext uri="{BB962C8B-B14F-4D97-AF65-F5344CB8AC3E}">
        <p14:creationId xmlns:p14="http://schemas.microsoft.com/office/powerpoint/2010/main" val="3610509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单词程序库</a:t>
            </a:r>
            <a:r>
              <a:rPr kumimoji="1" lang="en-US" altLang="zh-CN" b="1" dirty="0" err="1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libdict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最后写完的一个库。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定义了词库数据，包括单词的释义、例句和级别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定义了用户数据，包括用户的配置、学习情况、查词历史以及用户词库（同词库数据）。</a:t>
            </a:r>
          </a:p>
        </p:txBody>
      </p:sp>
    </p:spTree>
    <p:extLst>
      <p:ext uri="{BB962C8B-B14F-4D97-AF65-F5344CB8AC3E}">
        <p14:creationId xmlns:p14="http://schemas.microsoft.com/office/powerpoint/2010/main" val="1644757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单词程序库</a:t>
            </a:r>
            <a:r>
              <a:rPr kumimoji="1" lang="en-US" altLang="zh-CN" b="1" dirty="0" err="1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libdict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单词状态评估接口用来评估一个单词相对于用户的状态（是否常见，是否易忘，是否熟悉，是否学过）。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单词迭代器用来从题库中抽取单词。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测验问题生成器可以生成题目。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需要实现测验问题构建器接口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IQuestionBuilder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来输出题目。</a:t>
            </a:r>
          </a:p>
        </p:txBody>
      </p:sp>
    </p:spTree>
    <p:extLst>
      <p:ext uri="{BB962C8B-B14F-4D97-AF65-F5344CB8AC3E}">
        <p14:creationId xmlns:p14="http://schemas.microsoft.com/office/powerpoint/2010/main" val="9232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需求分析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——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实现细节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算法与实现分离（？），程序模块可复用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动态链接库形式提供算法核心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API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单词库为纯文本文件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跨平台（至少两个）</a:t>
            </a:r>
          </a:p>
        </p:txBody>
      </p:sp>
    </p:spTree>
    <p:extLst>
      <p:ext uri="{BB962C8B-B14F-4D97-AF65-F5344CB8AC3E}">
        <p14:creationId xmlns:p14="http://schemas.microsoft.com/office/powerpoint/2010/main" val="1835688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把上面三个库揉起来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主要采用了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MVC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（模型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视图</a:t>
            </a: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控制器）的架构模式。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模型是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libtextdb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以及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libdict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；视图是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libui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和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WDict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中的某些类；控制器是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WDict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主程序中大部分的类。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还提供了一个实现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libdict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库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IQuestionBuilder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接口的示例，可以生成网页。</a:t>
            </a:r>
          </a:p>
        </p:txBody>
      </p:sp>
    </p:spTree>
    <p:extLst>
      <p:ext uri="{BB962C8B-B14F-4D97-AF65-F5344CB8AC3E}">
        <p14:creationId xmlns:p14="http://schemas.microsoft.com/office/powerpoint/2010/main" val="292404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r="16185" b="379"/>
          <a:stretch/>
        </p:blipFill>
        <p:spPr>
          <a:xfrm>
            <a:off x="0" y="0"/>
            <a:ext cx="9538138" cy="709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52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功能扩展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欢迎界面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用户系统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命令行附加功能</a:t>
            </a:r>
          </a:p>
        </p:txBody>
      </p:sp>
    </p:spTree>
    <p:extLst>
      <p:ext uri="{BB962C8B-B14F-4D97-AF65-F5344CB8AC3E}">
        <p14:creationId xmlns:p14="http://schemas.microsoft.com/office/powerpoint/2010/main" val="3735882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5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功能扩展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3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1" t="5091" r="7519" b="14140"/>
          <a:stretch/>
        </p:blipFill>
        <p:spPr>
          <a:xfrm>
            <a:off x="0" y="235697"/>
            <a:ext cx="9144000" cy="6386607"/>
          </a:xfrm>
        </p:spPr>
      </p:pic>
    </p:spTree>
    <p:extLst>
      <p:ext uri="{BB962C8B-B14F-4D97-AF65-F5344CB8AC3E}">
        <p14:creationId xmlns:p14="http://schemas.microsoft.com/office/powerpoint/2010/main" val="3028142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5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功能扩展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1" t="5091" r="7331" b="13627"/>
          <a:stretch/>
        </p:blipFill>
        <p:spPr>
          <a:xfrm>
            <a:off x="0" y="222531"/>
            <a:ext cx="9144000" cy="6412938"/>
          </a:xfrm>
        </p:spPr>
      </p:pic>
    </p:spTree>
    <p:extLst>
      <p:ext uri="{BB962C8B-B14F-4D97-AF65-F5344CB8AC3E}">
        <p14:creationId xmlns:p14="http://schemas.microsoft.com/office/powerpoint/2010/main" val="1964759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Raspberry Pi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7" t="5444" r="6967" b="26392"/>
          <a:stretch/>
        </p:blipFill>
        <p:spPr>
          <a:xfrm>
            <a:off x="0" y="1690688"/>
            <a:ext cx="9144000" cy="5372263"/>
          </a:xfrm>
        </p:spPr>
      </p:pic>
    </p:spTree>
    <p:extLst>
      <p:ext uri="{BB962C8B-B14F-4D97-AF65-F5344CB8AC3E}">
        <p14:creationId xmlns:p14="http://schemas.microsoft.com/office/powerpoint/2010/main" val="2914631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Raspberry Pi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8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1" t="5378" r="6968" b="13744"/>
          <a:stretch/>
        </p:blipFill>
        <p:spPr>
          <a:xfrm>
            <a:off x="1" y="258288"/>
            <a:ext cx="9144000" cy="6341424"/>
          </a:xfrm>
        </p:spPr>
      </p:pic>
    </p:spTree>
    <p:extLst>
      <p:ext uri="{BB962C8B-B14F-4D97-AF65-F5344CB8AC3E}">
        <p14:creationId xmlns:p14="http://schemas.microsoft.com/office/powerpoint/2010/main" val="765250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Raspberry Pi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7" t="4773" r="7241" b="13138"/>
          <a:stretch/>
        </p:blipFill>
        <p:spPr>
          <a:xfrm>
            <a:off x="0" y="0"/>
            <a:ext cx="9144000" cy="7080070"/>
          </a:xfrm>
        </p:spPr>
      </p:pic>
    </p:spTree>
    <p:extLst>
      <p:ext uri="{BB962C8B-B14F-4D97-AF65-F5344CB8AC3E}">
        <p14:creationId xmlns:p14="http://schemas.microsoft.com/office/powerpoint/2010/main" val="2055484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Raspberry Pi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1" t="4773" r="6754" b="12229"/>
          <a:stretch/>
        </p:blipFill>
        <p:spPr>
          <a:xfrm>
            <a:off x="0" y="0"/>
            <a:ext cx="9144000" cy="707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85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可能的改进之处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i18n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，提示信息多语言化，语言可配置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可选的图形用户界面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联机对战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单词市场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254414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/>
          <a:srcRect l="492" t="5152" r="38673" b="23185"/>
          <a:stretch/>
        </p:blipFill>
        <p:spPr>
          <a:xfrm>
            <a:off x="0" y="-1"/>
            <a:ext cx="9538138" cy="703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450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3660" y="440077"/>
            <a:ext cx="7990694" cy="5840802"/>
          </a:xfrm>
        </p:spPr>
        <p:txBody>
          <a:bodyPr>
            <a:noAutofit/>
          </a:bodyPr>
          <a:lstStyle/>
          <a:p>
            <a:pPr algn="ctr"/>
            <a:r>
              <a:rPr kumimoji="1" lang="zh-CN" altLang="en-US" sz="28700" b="1" dirty="0" smtClean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结束</a:t>
            </a:r>
            <a:endParaRPr kumimoji="1" lang="zh-CN" altLang="en-US" sz="28700" b="1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5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3660" y="440077"/>
            <a:ext cx="7990694" cy="5840802"/>
          </a:xfrm>
        </p:spPr>
        <p:txBody>
          <a:bodyPr>
            <a:noAutofit/>
          </a:bodyPr>
          <a:lstStyle/>
          <a:p>
            <a:pPr algn="ctr"/>
            <a:r>
              <a:rPr kumimoji="1" lang="zh-CN" altLang="en-US" sz="28700" b="1" dirty="0" smtClean="0">
                <a:solidFill>
                  <a:schemeClr val="accent3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谢谢</a:t>
            </a:r>
            <a:endParaRPr kumimoji="1" lang="zh-CN" altLang="en-US" sz="28700" b="1" dirty="0">
              <a:solidFill>
                <a:schemeClr val="accent3"/>
              </a:solidFill>
              <a:latin typeface="等线" panose="02010600030101010101" pitchFamily="2" charset="-122"/>
              <a:ea typeface="等线" panose="02010600030101010101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327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重点及难点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如何有效的管理源代码：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单词库为纯文本文件：手写文本处理程序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跨平台问题：预编译指令和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Makefile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中判断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界面必须是中文，否则用户看不懂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Windows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下的界面编码问题：编译前转换编码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Windows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下的词库编码问题：</a:t>
            </a:r>
            <a:r>
              <a:rPr lang="en-US" altLang="zh-CN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Makefile</a:t>
            </a:r>
            <a:r>
              <a:rPr lang="zh-CN" altLang="en-US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脚本中转换词库编码</a:t>
            </a:r>
          </a:p>
        </p:txBody>
      </p:sp>
      <p:pic>
        <p:nvPicPr>
          <p:cNvPr id="1026" name="Picture 2" descr="http://ih1.redbubble.net/image.154534716.0850/flat,800x800,075,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889" y="1773621"/>
            <a:ext cx="1484039" cy="742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781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跨平台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9"/>
            <a:ext cx="10334622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03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Windows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1632" r="2310" b="3807"/>
          <a:stretch/>
        </p:blipFill>
        <p:spPr>
          <a:xfrm>
            <a:off x="0" y="1690689"/>
            <a:ext cx="10882029" cy="7032069"/>
          </a:xfrm>
        </p:spPr>
      </p:pic>
    </p:spTree>
    <p:extLst>
      <p:ext uri="{BB962C8B-B14F-4D97-AF65-F5344CB8AC3E}">
        <p14:creationId xmlns:p14="http://schemas.microsoft.com/office/powerpoint/2010/main" val="123047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Windows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" t="3167" r="3793" b="4582"/>
          <a:stretch/>
        </p:blipFill>
        <p:spPr>
          <a:xfrm>
            <a:off x="0" y="1690689"/>
            <a:ext cx="9144000" cy="5933515"/>
          </a:xfrm>
        </p:spPr>
      </p:pic>
    </p:spTree>
    <p:extLst>
      <p:ext uri="{BB962C8B-B14F-4D97-AF65-F5344CB8AC3E}">
        <p14:creationId xmlns:p14="http://schemas.microsoft.com/office/powerpoint/2010/main" val="3509655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在</a:t>
            </a:r>
            <a:r>
              <a:rPr kumimoji="1" lang="en-US" altLang="zh-CN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Linux</a:t>
            </a:r>
            <a:r>
              <a:rPr kumimoji="1" lang="zh-CN" altLang="en-US" b="1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Microsoft YaHei" charset="0"/>
              </a:rPr>
              <a:t>下编译并运行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7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" t="14358" r="3276" b="5450"/>
          <a:stretch/>
        </p:blipFill>
        <p:spPr>
          <a:xfrm>
            <a:off x="1" y="1714663"/>
            <a:ext cx="9143999" cy="5143337"/>
          </a:xfrm>
        </p:spPr>
      </p:pic>
    </p:spTree>
    <p:extLst>
      <p:ext uri="{BB962C8B-B14F-4D97-AF65-F5344CB8AC3E}">
        <p14:creationId xmlns:p14="http://schemas.microsoft.com/office/powerpoint/2010/main" val="556255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</TotalTime>
  <Words>1201</Words>
  <Application>Microsoft Office PowerPoint</Application>
  <PresentationFormat>全屏显示(4:3)</PresentationFormat>
  <Paragraphs>154</Paragraphs>
  <Slides>41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9" baseType="lpstr">
      <vt:lpstr>等线</vt:lpstr>
      <vt:lpstr>宋体</vt:lpstr>
      <vt:lpstr>Microsoft YaHei</vt:lpstr>
      <vt:lpstr>Arial</vt:lpstr>
      <vt:lpstr>Calibri</vt:lpstr>
      <vt:lpstr>Calibri Light</vt:lpstr>
      <vt:lpstr>Wingdings</vt:lpstr>
      <vt:lpstr>Office 主题</vt:lpstr>
      <vt:lpstr>面向对象程序设计大作业  多功能词典WDict</vt:lpstr>
      <vt:lpstr>需求分析——功能</vt:lpstr>
      <vt:lpstr>需求分析——实现细节</vt:lpstr>
      <vt:lpstr>PowerPoint 演示文稿</vt:lpstr>
      <vt:lpstr>重点及难点</vt:lpstr>
      <vt:lpstr>跨平台</vt:lpstr>
      <vt:lpstr>在Windows下运行</vt:lpstr>
      <vt:lpstr>在Windows下运行</vt:lpstr>
      <vt:lpstr>在Linux下编译并运行</vt:lpstr>
      <vt:lpstr>在Linux下编译并运行</vt:lpstr>
      <vt:lpstr>在Linux下编译并运行</vt:lpstr>
      <vt:lpstr>在Linux下编译并运行</vt:lpstr>
      <vt:lpstr>在Linux下编译并运行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在OS X下运行</vt:lpstr>
      <vt:lpstr>文本数据库libtextdb——格式</vt:lpstr>
      <vt:lpstr>文本数据库libtextdb——实现</vt:lpstr>
      <vt:lpstr>用户界面库libui</vt:lpstr>
      <vt:lpstr>单词程序库libdict</vt:lpstr>
      <vt:lpstr>单词程序库libdict</vt:lpstr>
      <vt:lpstr>把上面三个库揉起来</vt:lpstr>
      <vt:lpstr>PowerPoint 演示文稿</vt:lpstr>
      <vt:lpstr>功能扩展</vt:lpstr>
      <vt:lpstr>功能扩展</vt:lpstr>
      <vt:lpstr>功能扩展</vt:lpstr>
      <vt:lpstr>在Raspberry Pi下编译并运行</vt:lpstr>
      <vt:lpstr>在Raspberry Pi下编译并运行</vt:lpstr>
      <vt:lpstr>在Raspberry Pi下编译并运行</vt:lpstr>
      <vt:lpstr>在Raspberry Pi下编译并运行</vt:lpstr>
      <vt:lpstr>可能的改进之处</vt:lpstr>
      <vt:lpstr>结束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面向对象程序设计大作业设计  ——多功能词典WDict</dc:title>
  <dc:creator>twd2</dc:creator>
  <cp:lastModifiedBy>朱书聪</cp:lastModifiedBy>
  <cp:revision>191</cp:revision>
  <cp:lastPrinted>2016-05-24T04:04:23Z</cp:lastPrinted>
  <dcterms:created xsi:type="dcterms:W3CDTF">2016-05-23T14:23:14Z</dcterms:created>
  <dcterms:modified xsi:type="dcterms:W3CDTF">2016-05-24T06:02:00Z</dcterms:modified>
</cp:coreProperties>
</file>

<file path=docProps/thumbnail.jpeg>
</file>